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234" r:id="rId2"/>
    <p:sldId id="1255" r:id="rId3"/>
    <p:sldId id="1284" r:id="rId4"/>
    <p:sldId id="1278" r:id="rId5"/>
    <p:sldId id="1271" r:id="rId6"/>
    <p:sldId id="1286" r:id="rId7"/>
    <p:sldId id="1285" r:id="rId8"/>
    <p:sldId id="1289" r:id="rId9"/>
    <p:sldId id="1290" r:id="rId10"/>
    <p:sldId id="1293" r:id="rId11"/>
    <p:sldId id="1294" r:id="rId12"/>
    <p:sldId id="1291" r:id="rId13"/>
    <p:sldId id="1292" r:id="rId14"/>
    <p:sldId id="1295" r:id="rId15"/>
    <p:sldId id="1296" r:id="rId16"/>
    <p:sldId id="1297" r:id="rId17"/>
    <p:sldId id="1300" r:id="rId18"/>
    <p:sldId id="1299" r:id="rId19"/>
    <p:sldId id="1305" r:id="rId20"/>
    <p:sldId id="268" r:id="rId21"/>
    <p:sldId id="1269" r:id="rId22"/>
    <p:sldId id="1301" r:id="rId23"/>
    <p:sldId id="1302" r:id="rId24"/>
    <p:sldId id="1303" r:id="rId25"/>
    <p:sldId id="1304" r:id="rId2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12/12/2023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AD3-7B5A-4E53-6B92-77D03B8B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A57ADA6-A31C-6677-8DDB-E4F4268D3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991007D-D28A-F6A0-C144-67E07944A9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Oof Size Large | Know Your Meme">
            <a:extLst>
              <a:ext uri="{FF2B5EF4-FFF2-40B4-BE49-F238E27FC236}">
                <a16:creationId xmlns:a16="http://schemas.microsoft.com/office/drawing/2014/main" id="{DC6F7752-F40E-61FC-751B-29C20FB5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2" y="1317071"/>
            <a:ext cx="3727141" cy="28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65695"/>
            <a:ext cx="38055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DH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New range -135° to 135° in 5° steps !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F479550-88DF-8D43-8F21-D5709A22C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9" name="Picture 8" descr="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8BFB5D-77A0-A5C1-EE29-2DEEE8AB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228A7C1-54C5-3119-3C99-4AA21B94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90CA07-280D-9D9D-D850-C79935BA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20" y="1408629"/>
            <a:ext cx="7775159" cy="40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1+2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25312-5383-FAB3-B7C0-ADC6542E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494"/>
            <a:ext cx="5219702" cy="5123412"/>
          </a:xfrm>
          <a:prstGeom prst="rect">
            <a:avLst/>
          </a:prstGeom>
        </p:spPr>
      </p:pic>
      <p:pic>
        <p:nvPicPr>
          <p:cNvPr id="9" name="Picture 8" descr="A green and blue chart&#10;&#10;Description automatically generated">
            <a:extLst>
              <a:ext uri="{FF2B5EF4-FFF2-40B4-BE49-F238E27FC236}">
                <a16:creationId xmlns:a16="http://schemas.microsoft.com/office/drawing/2014/main" id="{0B6458EF-AEC3-0C9E-FC57-D4D682A7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943494"/>
            <a:ext cx="5219702" cy="51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1270-D48C-8572-B4B0-B9C8DF73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A2AEA-E2C6-0417-B338-52B1DFF221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E4BFD-2D77-1846-2B1F-A00D0262EA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graph of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57A9C845-19E1-864F-B97A-016DBD10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9" y="158184"/>
            <a:ext cx="6641301" cy="65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0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972F5BE-221A-A806-B54A-3B13CB37E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pic>
        <p:nvPicPr>
          <p:cNvPr id="6" name="Picture 5" descr="A green and blue gradient with red dots&#10;&#10;Description automatically generated">
            <a:extLst>
              <a:ext uri="{FF2B5EF4-FFF2-40B4-BE49-F238E27FC236}">
                <a16:creationId xmlns:a16="http://schemas.microsoft.com/office/drawing/2014/main" id="{A446164F-D286-8F77-1A53-67D79513B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29" y="1623056"/>
            <a:ext cx="4707341" cy="3611887"/>
          </a:xfrm>
          <a:prstGeom prst="rect">
            <a:avLst/>
          </a:prstGeom>
        </p:spPr>
      </p:pic>
      <p:pic>
        <p:nvPicPr>
          <p:cNvPr id="8" name="Picture 7" descr="A green and blue gradient with red dots&#10;&#10;Description automatically generated">
            <a:extLst>
              <a:ext uri="{FF2B5EF4-FFF2-40B4-BE49-F238E27FC236}">
                <a16:creationId xmlns:a16="http://schemas.microsoft.com/office/drawing/2014/main" id="{96A794E7-9A08-6684-260A-D3F9879F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79" y="1623055"/>
            <a:ext cx="4707341" cy="36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20B-F89A-AE3E-54C9-D1AE3C8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Paper - </a:t>
            </a:r>
            <a:r>
              <a:rPr lang="en-US" dirty="0" err="1"/>
              <a:t>Usecase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DD83F-4675-5F24-BADD-F8222189AF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4D49-7105-7116-017E-86E3DE342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8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722CD0-0109-15C1-5793-5768198CA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9648-DAF4-FFE4-E2A3-C64F4791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7CE22-CA39-8DD2-1037-27CC68E2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2" y="109050"/>
            <a:ext cx="9375016" cy="6201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C6D868-405A-4506-D699-BCC26D3BE0DD}"/>
              </a:ext>
            </a:extLst>
          </p:cNvPr>
          <p:cNvSpPr/>
          <p:nvPr/>
        </p:nvSpPr>
        <p:spPr>
          <a:xfrm>
            <a:off x="1843087" y="46005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47A52-AA22-CC15-1D08-3403CE3BD713}"/>
              </a:ext>
            </a:extLst>
          </p:cNvPr>
          <p:cNvSpPr/>
          <p:nvPr/>
        </p:nvSpPr>
        <p:spPr>
          <a:xfrm>
            <a:off x="8343900" y="3745463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8AB61-D798-886B-FC47-84DCD58E85E1}"/>
              </a:ext>
            </a:extLst>
          </p:cNvPr>
          <p:cNvSpPr/>
          <p:nvPr/>
        </p:nvSpPr>
        <p:spPr>
          <a:xfrm>
            <a:off x="8343900" y="2776051"/>
            <a:ext cx="200501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8D97B-9921-2A9E-705E-8ABBC20E98FD}"/>
              </a:ext>
            </a:extLst>
          </p:cNvPr>
          <p:cNvSpPr/>
          <p:nvPr/>
        </p:nvSpPr>
        <p:spPr>
          <a:xfrm>
            <a:off x="1769335" y="956775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2DB5BB-426F-8F0D-37DD-7B7486D6EFAB}"/>
              </a:ext>
            </a:extLst>
          </p:cNvPr>
          <p:cNvSpPr/>
          <p:nvPr/>
        </p:nvSpPr>
        <p:spPr>
          <a:xfrm>
            <a:off x="1769334" y="1863789"/>
            <a:ext cx="85058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299876-684A-2761-7EEE-15C1A739176F}"/>
              </a:ext>
            </a:extLst>
          </p:cNvPr>
          <p:cNvSpPr/>
          <p:nvPr/>
        </p:nvSpPr>
        <p:spPr>
          <a:xfrm>
            <a:off x="1843087" y="2763417"/>
            <a:ext cx="4691063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1F0829-DF46-6F9F-B2E4-F363CD28BA48}"/>
              </a:ext>
            </a:extLst>
          </p:cNvPr>
          <p:cNvSpPr/>
          <p:nvPr/>
        </p:nvSpPr>
        <p:spPr>
          <a:xfrm>
            <a:off x="6968745" y="2781299"/>
            <a:ext cx="940559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130C4-0FAA-0367-C8EA-D6C480E223E3}"/>
              </a:ext>
            </a:extLst>
          </p:cNvPr>
          <p:cNvSpPr txBox="1"/>
          <p:nvPr/>
        </p:nvSpPr>
        <p:spPr>
          <a:xfrm>
            <a:off x="202965" y="5756802"/>
            <a:ext cx="10643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Dezember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2F17D0-5EEB-D71A-515C-E7242D8F5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74235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57ED04-4690-A592-B901-D39E343204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A17693C7-61E8-5FCE-3588-626A0D004C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9019682C-A6B0-46B3-CE80-008F2A192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>
                    <a:alpha val="31000"/>
                  </a:srgbClr>
                </a:solidFill>
                <a:effectLst>
                  <a:outerShdw blurRad="50800" dist="50800" dir="5400000" algn="ctr" rotWithShape="0">
                    <a:srgbClr val="000000"/>
                  </a:outerShdw>
                  <a:reflection stA="0" endPos="65000" dist="50800" dir="5400000" sy="-100000" algn="bl" rotWithShape="0"/>
                </a:effectLst>
              </a:rPr>
              <a:t>[WRONG]</a:t>
            </a:r>
            <a:endParaRPr lang="en-DE" sz="16600" b="1" dirty="0" err="1">
              <a:solidFill>
                <a:srgbClr val="FF0000">
                  <a:alpha val="31000"/>
                </a:srgbClr>
              </a:solidFill>
              <a:effectLst>
                <a:outerShdw blurRad="50800" dist="50800" dir="5400000" algn="ctr" rotWithShape="0">
                  <a:srgbClr val="000000"/>
                </a:outerShdw>
                <a:reflection stA="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55854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747354" y="3189334"/>
            <a:ext cx="2444646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defined position</a:t>
            </a:r>
            <a:endParaRPr lang="en-DE" sz="28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9B3A15-7A4D-16DB-1AF5-9BFCB8419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110ED79-400A-0FE6-47C3-473DF16CB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7D332A7-3E7F-CEB8-6268-DD16C5D38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770</Words>
  <Application>Microsoft Office PowerPoint</Application>
  <PresentationFormat>Widescreen</PresentationFormat>
  <Paragraphs>156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Result 2</vt:lpstr>
      <vt:lpstr>Result 3</vt:lpstr>
      <vt:lpstr>Result 1+2</vt:lpstr>
      <vt:lpstr>Result 3</vt:lpstr>
      <vt:lpstr>Swarm</vt:lpstr>
      <vt:lpstr>Next Steps – Paper - Usecase</vt:lpstr>
      <vt:lpstr>Contact</vt:lpstr>
      <vt:lpstr>Christmas planning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178</cp:revision>
  <dcterms:created xsi:type="dcterms:W3CDTF">2023-10-02T13:28:39Z</dcterms:created>
  <dcterms:modified xsi:type="dcterms:W3CDTF">2023-12-12T15:45:39Z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